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90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9BD"/>
    <a:srgbClr val="8DE1E4"/>
    <a:srgbClr val="80CACC"/>
    <a:srgbClr val="10797B"/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5000"/>
  </p:normalViewPr>
  <p:slideViewPr>
    <p:cSldViewPr snapToGrid="0">
      <p:cViewPr varScale="1">
        <p:scale>
          <a:sx n="71" d="100"/>
          <a:sy n="71" d="100"/>
        </p:scale>
        <p:origin x="2000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9014-1F67-554E-BA61-223A489708F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E8E88C-DDD4-9C84-F37D-629F38A2E338}"/>
              </a:ext>
            </a:extLst>
          </p:cNvPr>
          <p:cNvSpPr txBox="1"/>
          <p:nvPr/>
        </p:nvSpPr>
        <p:spPr>
          <a:xfrm>
            <a:off x="3382539" y="82879"/>
            <a:ext cx="6072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Mrs. </a:t>
            </a:r>
            <a:r>
              <a:rPr lang="en-US" sz="4200" kern="12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peacock</a:t>
            </a:r>
            <a:r>
              <a:rPr kumimoji="0" lang="en-US" sz="42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DFC29-A22B-6945-B017-9238EEDB8F7E}"/>
              </a:ext>
            </a:extLst>
          </p:cNvPr>
          <p:cNvSpPr txBox="1"/>
          <p:nvPr/>
        </p:nvSpPr>
        <p:spPr>
          <a:xfrm>
            <a:off x="3300400" y="1398406"/>
            <a:ext cx="48501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dirty="0">
                <a:solidFill>
                  <a:srgbClr val="0097A7">
                    <a:lumMod val="75000"/>
                  </a:srgbClr>
                </a:solidFill>
                <a:latin typeface="Avenir Next Condensed" panose="020B0506020202020204" pitchFamily="34" charset="0"/>
              </a:rPr>
              <a:t>OCTOBER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97A7">
                    <a:lumMod val="75000"/>
                  </a:srgbClr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23-27, 2023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40E31-71D7-0041-351A-5DC52B6FB2A6}"/>
              </a:ext>
            </a:extLst>
          </p:cNvPr>
          <p:cNvSpPr txBox="1"/>
          <p:nvPr/>
        </p:nvSpPr>
        <p:spPr>
          <a:xfrm>
            <a:off x="153083" y="2036744"/>
            <a:ext cx="426804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WEEKLY            SKILLS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25F3C-90A3-07F4-BB87-E518183830A5}"/>
              </a:ext>
            </a:extLst>
          </p:cNvPr>
          <p:cNvSpPr/>
          <p:nvPr/>
        </p:nvSpPr>
        <p:spPr>
          <a:xfrm>
            <a:off x="301685" y="4223160"/>
            <a:ext cx="3667445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D2982F-7797-2BE7-8FEB-D7690C078D7F}"/>
              </a:ext>
            </a:extLst>
          </p:cNvPr>
          <p:cNvSpPr txBox="1"/>
          <p:nvPr/>
        </p:nvSpPr>
        <p:spPr>
          <a:xfrm>
            <a:off x="221258" y="2574336"/>
            <a:ext cx="3678657" cy="163121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Text 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20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Long E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Verbs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Finish 2- digit addition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Animal Groups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96EE6-1FC0-79DC-5A01-568B48E2D1F6}"/>
              </a:ext>
            </a:extLst>
          </p:cNvPr>
          <p:cNvSpPr txBox="1"/>
          <p:nvPr/>
        </p:nvSpPr>
        <p:spPr>
          <a:xfrm>
            <a:off x="4077122" y="2462402"/>
            <a:ext cx="3420618" cy="276998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10/23-10/27-RED RIBBON WEEK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Mon- wear 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Tues-wear tie-dye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Wed- wear wacky clothes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Thurs- wear fav. team jersey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Fri- CAREER DAY! </a:t>
            </a:r>
            <a:endParaRPr lang="en-US" sz="1600" b="1" dirty="0">
              <a:latin typeface="Century Gothic" panose="020B0502020202020204" pitchFamily="34" charset="0"/>
              <a:cs typeface="Arial Hebrew Scholar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10/31- Trunk or Treat- students may wear appropriate costumes, no weapons or scary masks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5B98F9-C522-0A1D-0300-CC50544CDE9D}"/>
              </a:ext>
            </a:extLst>
          </p:cNvPr>
          <p:cNvSpPr txBox="1"/>
          <p:nvPr/>
        </p:nvSpPr>
        <p:spPr>
          <a:xfrm>
            <a:off x="327465" y="4790912"/>
            <a:ext cx="3621620" cy="341632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C7EEA-507F-7ED3-A999-A0E948D93BED}"/>
              </a:ext>
            </a:extLst>
          </p:cNvPr>
          <p:cNvSpPr txBox="1"/>
          <p:nvPr/>
        </p:nvSpPr>
        <p:spPr>
          <a:xfrm>
            <a:off x="771934" y="4220860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Phonics Skill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544F68-561C-59BA-F81D-D9960ADD84FC}"/>
              </a:ext>
            </a:extLst>
          </p:cNvPr>
          <p:cNvSpPr txBox="1"/>
          <p:nvPr/>
        </p:nvSpPr>
        <p:spPr>
          <a:xfrm>
            <a:off x="4181770" y="4894432"/>
            <a:ext cx="378532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Tests &amp; Homework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AE080-BC84-DE72-3353-8917E278CC87}"/>
              </a:ext>
            </a:extLst>
          </p:cNvPr>
          <p:cNvSpPr txBox="1"/>
          <p:nvPr/>
        </p:nvSpPr>
        <p:spPr>
          <a:xfrm>
            <a:off x="208149" y="4757214"/>
            <a:ext cx="3621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Long E- e,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, y,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ie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ey</a:t>
            </a:r>
            <a:endParaRPr lang="en-US" sz="1200" b="1" dirty="0">
              <a:latin typeface="Avenir Next Condensed" panose="020B0506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WORDS TO KNOW –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D21F40-575D-8AA6-8584-058315025384}"/>
              </a:ext>
            </a:extLst>
          </p:cNvPr>
          <p:cNvSpPr txBox="1"/>
          <p:nvPr/>
        </p:nvSpPr>
        <p:spPr>
          <a:xfrm>
            <a:off x="347625" y="8811392"/>
            <a:ext cx="3490631" cy="61555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EF73A8-9FAA-1EFA-BB78-090570FB9DDA}"/>
              </a:ext>
            </a:extLst>
          </p:cNvPr>
          <p:cNvSpPr/>
          <p:nvPr/>
        </p:nvSpPr>
        <p:spPr>
          <a:xfrm>
            <a:off x="420847" y="8240930"/>
            <a:ext cx="3312960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3B5C91-28A9-A287-C44F-F3B9D6E51803}"/>
              </a:ext>
            </a:extLst>
          </p:cNvPr>
          <p:cNvSpPr txBox="1"/>
          <p:nvPr/>
        </p:nvSpPr>
        <p:spPr>
          <a:xfrm>
            <a:off x="394122" y="8208029"/>
            <a:ext cx="330175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Reminders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D54DA-DA95-9884-7AA0-A28FB6D0EDE9}"/>
              </a:ext>
            </a:extLst>
          </p:cNvPr>
          <p:cNvSpPr txBox="1"/>
          <p:nvPr/>
        </p:nvSpPr>
        <p:spPr>
          <a:xfrm>
            <a:off x="318228" y="8878789"/>
            <a:ext cx="340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Please send a snack &amp; water bottle with your child.</a:t>
            </a:r>
            <a:r>
              <a:rPr lang="en-US" b="1" dirty="0">
                <a:latin typeface="Avenir Next Condensed" panose="020B0506020202020204" pitchFamily="34" charset="0"/>
              </a:rPr>
              <a:t>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89CB92-44D4-25AC-D1FE-6E59819D00EF}"/>
              </a:ext>
            </a:extLst>
          </p:cNvPr>
          <p:cNvSpPr txBox="1"/>
          <p:nvPr/>
        </p:nvSpPr>
        <p:spPr>
          <a:xfrm>
            <a:off x="3838256" y="2006051"/>
            <a:ext cx="387919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Coming up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@ Northside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65F49-BD3A-30EC-4F0B-01D7E4831191}"/>
              </a:ext>
            </a:extLst>
          </p:cNvPr>
          <p:cNvSpPr txBox="1"/>
          <p:nvPr/>
        </p:nvSpPr>
        <p:spPr>
          <a:xfrm>
            <a:off x="1023749" y="5397848"/>
            <a:ext cx="111452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t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hese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field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at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we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l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ady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feet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k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three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sweet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windy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23603C-42EE-BFA2-BB10-009DB6D65019}"/>
              </a:ext>
            </a:extLst>
          </p:cNvPr>
          <p:cNvSpPr txBox="1"/>
          <p:nvPr/>
        </p:nvSpPr>
        <p:spPr>
          <a:xfrm>
            <a:off x="2247289" y="5397848"/>
            <a:ext cx="11145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each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play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were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most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very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could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always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who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about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Avenir Next Condensed" panose="020B0506020202020204" pitchFamily="34" charset="0"/>
              </a:rPr>
              <a:t>too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000" b="1" dirty="0">
              <a:latin typeface="Avenir Next Condensed" panose="020B0506020202020204" pitchFamily="34" charset="0"/>
            </a:endParaRP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402903-D247-13DA-9895-CCC9A2EA5D2D}"/>
              </a:ext>
            </a:extLst>
          </p:cNvPr>
          <p:cNvSpPr txBox="1"/>
          <p:nvPr/>
        </p:nvSpPr>
        <p:spPr>
          <a:xfrm>
            <a:off x="4052713" y="5318634"/>
            <a:ext cx="3301750" cy="425655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30" b="1" u="sng" dirty="0">
                <a:effectLst/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eed-</a:t>
            </a:r>
            <a:r>
              <a:rPr lang="en-US" sz="1230" dirty="0">
                <a:effectLst/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it contains a very small, new plant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Leaves-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part of a plant that takes in air and uses sunlight to make food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Roots-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part of a plant that holds it in the ground and takes in water and minerals from the soil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Seedling-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a young plant that grows from the seed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Pollen-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a sticky, yellow powder inside the flower that helps make the seed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Life cycle- 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it show how a living thing grows, lives, and dies.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Cold-blooded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- a kind of animal that cannot stay warm or cool on its own.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Warm-blooded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- a kind of animal that can stay warm on its own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Vertebrate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- an animal WITH a backbone</a:t>
            </a:r>
          </a:p>
          <a:p>
            <a:pPr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30" b="1" u="sng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Invertebrate-</a:t>
            </a:r>
            <a:r>
              <a:rPr lang="en-US" sz="1230" dirty="0">
                <a:latin typeface="Arial Rounded MT Bold" panose="020F0704030504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an animal with NO backbone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7BCD1F-269B-F36E-014D-94F8FBE23B8B}"/>
              </a:ext>
            </a:extLst>
          </p:cNvPr>
          <p:cNvSpPr/>
          <p:nvPr/>
        </p:nvSpPr>
        <p:spPr>
          <a:xfrm>
            <a:off x="4015183" y="4840052"/>
            <a:ext cx="3420619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EA4F8B-1F3B-DBCA-D630-3B133437B82F}"/>
              </a:ext>
            </a:extLst>
          </p:cNvPr>
          <p:cNvSpPr txBox="1"/>
          <p:nvPr/>
        </p:nvSpPr>
        <p:spPr>
          <a:xfrm>
            <a:off x="4651126" y="4872176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E3ACDA1-889F-AD35-0FF6-452E3F8B6D6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3542" y="-64026"/>
            <a:ext cx="3341925" cy="22501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1368B80-CDEC-8118-8079-860FF8F0B2E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17832" y="6936966"/>
            <a:ext cx="775970" cy="109664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AC672A1-FE8C-B9AC-6DCF-56CAE49E96B7}"/>
              </a:ext>
            </a:extLst>
          </p:cNvPr>
          <p:cNvSpPr txBox="1"/>
          <p:nvPr/>
        </p:nvSpPr>
        <p:spPr>
          <a:xfrm>
            <a:off x="1954306" y="12192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C401F7-A6DE-0E96-ABF4-8325A47823C7}"/>
              </a:ext>
            </a:extLst>
          </p:cNvPr>
          <p:cNvSpPr txBox="1"/>
          <p:nvPr/>
        </p:nvSpPr>
        <p:spPr>
          <a:xfrm>
            <a:off x="5199529" y="18288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C13132-A66A-6BC2-2AAC-A5427BF8C168}"/>
              </a:ext>
            </a:extLst>
          </p:cNvPr>
          <p:cNvSpPr txBox="1"/>
          <p:nvPr/>
        </p:nvSpPr>
        <p:spPr>
          <a:xfrm>
            <a:off x="3949085" y="743530"/>
            <a:ext cx="38791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Newsletter</a:t>
            </a:r>
          </a:p>
        </p:txBody>
      </p:sp>
    </p:spTree>
    <p:extLst>
      <p:ext uri="{BB962C8B-B14F-4D97-AF65-F5344CB8AC3E}">
        <p14:creationId xmlns:p14="http://schemas.microsoft.com/office/powerpoint/2010/main" val="99651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16850</TotalTime>
  <Words>251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Rounded MT Bold</vt:lpstr>
      <vt:lpstr>Avenir Next Condensed</vt:lpstr>
      <vt:lpstr>Calibri</vt:lpstr>
      <vt:lpstr>Calibri Light</vt:lpstr>
      <vt:lpstr>Century Gothic</vt:lpstr>
      <vt:lpstr>Cooper Black</vt:lpstr>
      <vt:lpstr>Phosphate Inline</vt:lpstr>
      <vt:lpstr>Phosphate Solid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40</cp:revision>
  <cp:lastPrinted>2023-10-18T17:51:57Z</cp:lastPrinted>
  <dcterms:modified xsi:type="dcterms:W3CDTF">2023-10-20T20:14:40Z</dcterms:modified>
</cp:coreProperties>
</file>